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6" r:id="rId4"/>
    <p:sldId id="259" r:id="rId5"/>
    <p:sldId id="258" r:id="rId6"/>
    <p:sldId id="261" r:id="rId7"/>
    <p:sldId id="262" r:id="rId8"/>
    <p:sldId id="263" r:id="rId9"/>
    <p:sldId id="26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-18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12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30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0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45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1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48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439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51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51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5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7AA9F-B268-EB42-BE54-EB7C7EB6C603}" type="datetimeFigureOut">
              <a:rPr lang="en-US" smtClean="0"/>
              <a:t>21/08/19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40820-7C23-7247-8795-7B04DC457C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Brian.Hughes@mic.ul.ie" TargetMode="Externa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249" y="1799680"/>
            <a:ext cx="8426369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Gossip, </a:t>
            </a:r>
            <a:r>
              <a:rPr lang="en-US" dirty="0" err="1" smtClean="0"/>
              <a:t>rumour</a:t>
            </a:r>
            <a:r>
              <a:rPr lang="en-US" dirty="0" smtClean="0"/>
              <a:t>, and propaganda: depictions and perceptions of Irish revolutionary violence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098" y="4365835"/>
            <a:ext cx="4034604" cy="1034828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r>
              <a:rPr lang="en-US" sz="8000" dirty="0" err="1" smtClean="0"/>
              <a:t>Dr</a:t>
            </a:r>
            <a:r>
              <a:rPr lang="en-US" sz="8000" dirty="0" smtClean="0"/>
              <a:t> Brian Hughes,</a:t>
            </a:r>
          </a:p>
          <a:p>
            <a:r>
              <a:rPr lang="en-US" sz="8000" dirty="0" smtClean="0"/>
              <a:t>Mary Immaculate College, Limerick</a:t>
            </a:r>
          </a:p>
          <a:p>
            <a:endParaRPr lang="en-US" sz="8000" dirty="0"/>
          </a:p>
          <a:p>
            <a:r>
              <a:rPr lang="en-US" sz="8000" dirty="0" smtClean="0">
                <a:hlinkClick r:id="rId2"/>
              </a:rPr>
              <a:t>Brian.Hughes@mic.ul.ie</a:t>
            </a:r>
            <a:r>
              <a:rPr lang="en-US" sz="8000" dirty="0" smtClean="0"/>
              <a:t> </a:t>
            </a:r>
            <a:endParaRPr lang="en-US" sz="8000" dirty="0"/>
          </a:p>
        </p:txBody>
      </p:sp>
      <p:pic>
        <p:nvPicPr>
          <p:cNvPr id="4" name="Picture 3" descr="MIC LOGO ENG POS 1 col 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13" y="5730708"/>
            <a:ext cx="2569580" cy="99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95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81386"/>
              </p:ext>
            </p:extLst>
          </p:nvPr>
        </p:nvGraphicFramePr>
        <p:xfrm>
          <a:off x="1581148" y="179912"/>
          <a:ext cx="6315076" cy="5915022"/>
        </p:xfrm>
        <a:graphic>
          <a:graphicData uri="http://schemas.openxmlformats.org/drawingml/2006/table">
            <a:tbl>
              <a:tblPr firstRow="1" firstCol="1" bandRow="1"/>
              <a:tblGrid>
                <a:gridCol w="3157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575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450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GB" sz="1100" baseline="300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 Battalion            Cork No. 5 Brigade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593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Civilians.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Occupation.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Ex-soldier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1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Description.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Age 28 years full face. Bloated look. Stout build. Walks with a bit of a roll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5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Address in Ireland.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West End. CTown-bere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1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Is the person still 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in residence there.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Yes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18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Address abroad if 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left Ireland.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-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2796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Offences giving 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dates, places and 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particulars in detail.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This man was invalided out of the navy two years ago &amp; ever since he came home here [he]was always in touch with police &amp; military &amp; always drinking with them. He was a constant visitor to the R.I.C. Barracks.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355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Short summary of 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evidence available in support of charges 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giving names of witnesses.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The only evidence is a very strong suspicion of this man.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He was seen in company with Lt. Hatton-Hall on several occasions.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Witnesses Daniel Harrington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Jerh Crowley, Castletownbere.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55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Garamond"/>
                          <a:ea typeface="Calibri"/>
                          <a:cs typeface="Times New Roman"/>
                        </a:rPr>
                        <a:t> </a:t>
                      </a:r>
                      <a:endParaRPr lang="en-GB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Garamond"/>
                          <a:ea typeface="Calibri"/>
                          <a:cs typeface="Times New Roman"/>
                        </a:rPr>
                        <a:t> </a:t>
                      </a:r>
                      <a:endParaRPr lang="en-GB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168" marR="641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79712" y="634997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IRA Intelligence file, early 1922 (MAI, A</a:t>
            </a:r>
            <a:r>
              <a:rPr lang="en-GB" dirty="0"/>
              <a:t>/</a:t>
            </a:r>
            <a:r>
              <a:rPr lang="en-GB" dirty="0" smtClean="0"/>
              <a:t>0897)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869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Irish Examiner 1 May 1922 Exodu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7" b="4217"/>
          <a:stretch>
            <a:fillRect/>
          </a:stretch>
        </p:blipFill>
        <p:spPr>
          <a:xfrm>
            <a:off x="119055" y="1122500"/>
            <a:ext cx="4193342" cy="4699378"/>
          </a:xfrm>
          <a:prstGeom prst="rect">
            <a:avLst/>
          </a:prstGeom>
          <a:effectLst>
            <a:glow rad="101600">
              <a:schemeClr val="bg1">
                <a:alpha val="96000"/>
              </a:schemeClr>
            </a:glow>
          </a:effectLst>
        </p:spPr>
      </p:pic>
      <p:pic>
        <p:nvPicPr>
          <p:cNvPr id="3" name="Content Placeholder 5" descr="2015-04-18 12.21.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b="7975"/>
          <a:stretch>
            <a:fillRect/>
          </a:stretch>
        </p:blipFill>
        <p:spPr>
          <a:xfrm>
            <a:off x="4449776" y="1122500"/>
            <a:ext cx="4381543" cy="4910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0" y="620533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 </a:t>
            </a:r>
            <a:r>
              <a:rPr lang="en-US" dirty="0" err="1"/>
              <a:t>Hodder</a:t>
            </a:r>
            <a:r>
              <a:rPr lang="en-US" dirty="0"/>
              <a:t> to her mother, 28 May 1922 </a:t>
            </a:r>
            <a:r>
              <a:rPr lang="en-US" dirty="0" smtClean="0"/>
              <a:t>(TNA, CO </a:t>
            </a:r>
            <a:r>
              <a:rPr lang="en-US" dirty="0"/>
              <a:t>739/16).</a:t>
            </a:r>
          </a:p>
        </p:txBody>
      </p:sp>
    </p:spTree>
    <p:extLst>
      <p:ext uri="{BB962C8B-B14F-4D97-AF65-F5344CB8AC3E}">
        <p14:creationId xmlns:p14="http://schemas.microsoft.com/office/powerpoint/2010/main" val="157047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344" y="309386"/>
            <a:ext cx="7829832" cy="6032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436" y="6355556"/>
            <a:ext cx="5274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Notes from Ireland</a:t>
            </a:r>
            <a:r>
              <a:rPr lang="en-US" dirty="0" smtClean="0"/>
              <a:t>, Nov. 1923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14889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rcRect t="-4937" b="-4937"/>
          <a:stretch>
            <a:fillRect/>
          </a:stretch>
        </p:blipFill>
        <p:spPr>
          <a:xfrm>
            <a:off x="176895" y="1024483"/>
            <a:ext cx="8764083" cy="4819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9581" y="6059391"/>
            <a:ext cx="3935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Pamphlet printed by the </a:t>
            </a:r>
            <a:r>
              <a:rPr lang="en-US" i="1" dirty="0" smtClean="0"/>
              <a:t>Belfast News-letter</a:t>
            </a:r>
            <a:r>
              <a:rPr lang="en-US" dirty="0" smtClean="0"/>
              <a:t>, c. 1922 (PRONI, D989/C/1/40)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67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LRA Pamphl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80" y="-118379"/>
            <a:ext cx="4934122" cy="69824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6702" y="6151859"/>
            <a:ext cx="243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SILRA Pamphlet, </a:t>
            </a:r>
            <a:r>
              <a:rPr lang="en-US" dirty="0" err="1" smtClean="0"/>
              <a:t>n.d.</a:t>
            </a:r>
            <a:r>
              <a:rPr lang="en-US" dirty="0" smtClean="0"/>
              <a:t> (LSE, </a:t>
            </a:r>
            <a:r>
              <a:rPr lang="en-US" dirty="0" err="1" smtClean="0"/>
              <a:t>Coll</a:t>
            </a:r>
            <a:r>
              <a:rPr lang="en-US" dirty="0" smtClean="0"/>
              <a:t> </a:t>
            </a:r>
            <a:r>
              <a:rPr lang="en-US" dirty="0" err="1" smtClean="0"/>
              <a:t>Misc</a:t>
            </a:r>
            <a:r>
              <a:rPr lang="en-US" dirty="0" smtClean="0"/>
              <a:t> 0028)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5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-06-21 12.15.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4" y="364469"/>
            <a:ext cx="4378538" cy="5838051"/>
          </a:xfrm>
          <a:prstGeom prst="rect">
            <a:avLst/>
          </a:prstGeom>
        </p:spPr>
      </p:pic>
      <p:pic>
        <p:nvPicPr>
          <p:cNvPr id="3" name="Picture 2" descr="2017-06-21 12.15.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178" y="364468"/>
            <a:ext cx="4378539" cy="58380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83400" y="6151859"/>
            <a:ext cx="286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SILRA Pamphlet, c. 1923 (LSE, </a:t>
            </a:r>
            <a:r>
              <a:rPr lang="en-US" dirty="0" err="1" smtClean="0"/>
              <a:t>Coll</a:t>
            </a:r>
            <a:r>
              <a:rPr lang="en-US" dirty="0" smtClean="0"/>
              <a:t> </a:t>
            </a:r>
            <a:r>
              <a:rPr lang="en-US" dirty="0" err="1" smtClean="0"/>
              <a:t>Misc</a:t>
            </a:r>
            <a:r>
              <a:rPr lang="en-US" dirty="0" smtClean="0"/>
              <a:t> 0028)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77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c_2014-11-18_171808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343" r="-91343"/>
          <a:stretch>
            <a:fillRect/>
          </a:stretch>
        </p:blipFill>
        <p:spPr>
          <a:xfrm>
            <a:off x="-1648592" y="0"/>
            <a:ext cx="12469964" cy="6858000"/>
          </a:xfrm>
        </p:spPr>
      </p:pic>
      <p:sp>
        <p:nvSpPr>
          <p:cNvPr id="5" name="TextBox 4"/>
          <p:cNvSpPr txBox="1"/>
          <p:nvPr/>
        </p:nvSpPr>
        <p:spPr>
          <a:xfrm>
            <a:off x="6816802" y="6171137"/>
            <a:ext cx="2327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SILRA Pamphlet, </a:t>
            </a:r>
            <a:r>
              <a:rPr lang="en-US" dirty="0" err="1" smtClean="0"/>
              <a:t>n.d.</a:t>
            </a:r>
            <a:r>
              <a:rPr lang="en-US" dirty="0" smtClean="0"/>
              <a:t> (PRONI, D989/C/1/40)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73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C100817-10082017125217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100" y="0"/>
            <a:ext cx="484621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1060" y="6154929"/>
            <a:ext cx="238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Daily Mail</a:t>
            </a:r>
            <a:r>
              <a:rPr lang="en-US" dirty="0" smtClean="0"/>
              <a:t>, 25 Oct 1923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57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288</Words>
  <Application>Microsoft Macintosh PowerPoint</Application>
  <PresentationFormat>On-screen Show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Gossip, rumour, and propaganda: depictions and perceptions of Irish revolutionary violence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Trinity College Dublin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Hughes</dc:creator>
  <cp:lastModifiedBy>Brian Hughes</cp:lastModifiedBy>
  <cp:revision>6</cp:revision>
  <dcterms:created xsi:type="dcterms:W3CDTF">2018-08-17T09:22:12Z</dcterms:created>
  <dcterms:modified xsi:type="dcterms:W3CDTF">2019-08-21T10:44:15Z</dcterms:modified>
</cp:coreProperties>
</file>